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A98FB9-95FD-BC42-0DDB-13E82CF92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C231-6C50-CE48-0924-8D8DE8291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909901-FDA4-E2C0-F1DF-34482AFC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FE45F4-9981-5CD8-046A-4D8FF626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575BA7-9114-ADBB-8325-DA289505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1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4EB627-D4F8-A175-D347-7929E65D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1D89C87-167B-7537-610B-89C7EE702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F23D46-F388-2256-D873-F9C30FA3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D15F74-589C-967B-072E-2731CD6C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62059A-5839-7B81-5DED-62F5C178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5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1361D63-2978-28D9-7224-4443C4E0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764EAF-34FE-964B-3636-A0DD76D4A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062ACC-48AE-35F2-E08B-B309E41D1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BE549C-2DDD-7C15-20D3-99FC232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F11707-E2D0-EC7F-DFE1-26644B74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4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A8625-34E6-2B7A-7B95-B646CDE1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0B5CBA-2766-C1DD-638D-A67577DA4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3C7B8A-559B-3C80-184E-A0DC1D70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E3D5EB-6CF4-AB29-2E0E-6D782D1B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D82BB9-9961-FF06-9CAA-8429729E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3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398136-78D3-B6CA-6541-D887582F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F21D10-5277-5866-8466-76DEDA72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96E89A-B148-4BE3-77E0-F4442F87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6CA5DF-8216-C844-0BC0-24083579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E62439-3767-ECE3-62C2-B573215D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22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E72A05-9959-3B01-58D1-5F343A40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7D0982-8DE7-CB85-B2BA-ABE850497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F34F49B-124F-E178-61A5-A198F191E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58D523-41A9-5799-F524-CFD1A9C4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20F3893-2A04-6E66-1297-CA459C13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8833811-C137-CE54-6959-ED68EE9F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21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A79C66-BDED-D3FF-606B-11A058A1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0D694E-254A-5094-FD43-7B38E689C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8359562-437E-05CE-9EFC-2B2B75877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BB20B34-54C2-FB11-2AF4-F71EC6DAD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D88D089-35F2-A0F0-5AB1-78CC5C10A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0C660CA-90AB-BFFF-20DA-D9166C0E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E0877F6-B470-2070-7B88-E202CC0B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4A0A0BE-2659-DED3-D552-27D806C3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25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4904F1-4888-9857-CE64-BD551BEC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EC48362-7754-7663-0FBF-81F8523D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543B2B4-FEF1-2E82-7728-2B344C37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06D8FEF-17CD-BE26-20F0-D2B6431A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5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ED0AA3C-1324-D69B-F95D-89AB6403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9AA6632-6841-3609-B6E2-B90B90B5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2E92907-4E66-9508-027B-96AE9BF4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00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E3FA48-E150-310B-5185-EEAE537E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14957D-7736-C17E-03DC-DBA1B4599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146EBDB-A386-AFB3-0137-1E6D74629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A84612-0B60-156B-FD1F-01917FE1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F587A1-66BF-28DD-C40B-C77A3E89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2C0F0DE-B10A-7489-3BCC-A2D83D2B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47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F875A2-48C0-925A-4590-FDE0E477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75E72AF-7966-DBFA-0BE1-77DDD9516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E38864-C380-166E-EBDB-EFFEAF63B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A4CB47E-5123-6622-6077-E47F3922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BCE308-077C-1DFA-980F-A91A9F7A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6C0BDA1-3822-CB3B-0157-6B08A2BE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56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79345E5-36F7-B157-8F24-94501817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BD2D1A-5186-3622-34F3-C5D5B403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A7133C-152C-B1D3-47B8-6927B926D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C44284-542A-46A2-A964-E129FAB2AD70}" type="datetimeFigureOut">
              <a:rPr lang="tr-TR" smtClean="0"/>
              <a:t>6.08.2025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0CA911-9B20-795E-4260-2D33E2394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55021C-BF79-1E13-7D89-EF0A39A75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38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51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, grafik tasarım, yazı tipi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7B439155-5952-C54B-F31A-9BDFCFE64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4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Burkon Turizm</dc:creator>
  <cp:keywords>FTR2026</cp:keywords>
  <cp:lastModifiedBy>Fatih Karabulut</cp:lastModifiedBy>
  <cp:revision>2</cp:revision>
  <dcterms:created xsi:type="dcterms:W3CDTF">2025-07-24T13:59:42Z</dcterms:created>
  <dcterms:modified xsi:type="dcterms:W3CDTF">2025-08-06T09:15:26Z</dcterms:modified>
</cp:coreProperties>
</file>